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4" r:id="rId4"/>
    <p:sldId id="275" r:id="rId5"/>
    <p:sldId id="273" r:id="rId6"/>
    <p:sldId id="279" r:id="rId7"/>
    <p:sldId id="283" r:id="rId8"/>
    <p:sldId id="281" r:id="rId9"/>
    <p:sldId id="277" r:id="rId10"/>
    <p:sldId id="278" r:id="rId11"/>
    <p:sldId id="284" r:id="rId12"/>
    <p:sldId id="285" r:id="rId13"/>
    <p:sldId id="282" r:id="rId14"/>
    <p:sldId id="286" r:id="rId15"/>
    <p:sldId id="272" r:id="rId16"/>
    <p:sldId id="280" r:id="rId17"/>
    <p:sldId id="267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B7F7"/>
    <a:srgbClr val="E1C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504238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2919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Click to edit Master title style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</a:lstStyle>
          <a:p>
            <a:r>
              <a:t>Click to edit Master subtitle style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Click to edit Master title style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</a:lstStyle>
          <a:p>
            <a:r>
              <a:t>Edit Master text styles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</a:lstStyle>
          <a:p>
            <a:r>
              <a:t>Edit Master text styles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</a:lstStyle>
          <a:p>
            <a:r>
              <a:t>Edit Master text styles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89821" y="6404293"/>
            <a:ext cx="263980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1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15906" y="-49656"/>
            <a:ext cx="12223809" cy="6907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image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6104787"/>
            <a:ext cx="12192000" cy="753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4.png" descr="Resultado de imagen para itq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09781" y="6115962"/>
            <a:ext cx="580379" cy="6341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AutoShape 2" descr="Resultado de imagen para empleos ti">
            <a:extLst>
              <a:ext uri="{FF2B5EF4-FFF2-40B4-BE49-F238E27FC236}">
                <a16:creationId xmlns:a16="http://schemas.microsoft.com/office/drawing/2014/main" id="{990ED642-8365-4D84-AE3D-CB94A7F007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1" name="Picture 2" descr="Resultado de imagen para empleos ti">
            <a:extLst>
              <a:ext uri="{FF2B5EF4-FFF2-40B4-BE49-F238E27FC236}">
                <a16:creationId xmlns:a16="http://schemas.microsoft.com/office/drawing/2014/main" id="{9916FABA-9B5A-4605-834C-2E9A0FC638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7" t="37802" r="19864" b="36839"/>
          <a:stretch/>
        </p:blipFill>
        <p:spPr bwMode="auto">
          <a:xfrm>
            <a:off x="4757657" y="6153094"/>
            <a:ext cx="2676685" cy="70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orros ITQ">
            <a:extLst>
              <a:ext uri="{FF2B5EF4-FFF2-40B4-BE49-F238E27FC236}">
                <a16:creationId xmlns:a16="http://schemas.microsoft.com/office/drawing/2014/main" id="{BE6F3243-DDC4-439C-9B99-ADA57A6D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235" y="6147490"/>
            <a:ext cx="630594" cy="64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52165AE-25D7-43AA-8FC5-0AEA2B913899}"/>
              </a:ext>
            </a:extLst>
          </p:cNvPr>
          <p:cNvGrpSpPr/>
          <p:nvPr/>
        </p:nvGrpSpPr>
        <p:grpSpPr>
          <a:xfrm>
            <a:off x="1748235" y="2353273"/>
            <a:ext cx="8735721" cy="1113051"/>
            <a:chOff x="1748235" y="2353273"/>
            <a:chExt cx="8735721" cy="1113051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F3C4B0DB-A84A-4E08-9CD0-FF29EE73EB0C}"/>
                </a:ext>
              </a:extLst>
            </p:cNvPr>
            <p:cNvSpPr/>
            <p:nvPr/>
          </p:nvSpPr>
          <p:spPr>
            <a:xfrm>
              <a:off x="1748235" y="2353273"/>
              <a:ext cx="8735721" cy="9233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5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5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5400" dirty="0">
                  <a:solidFill>
                    <a:srgbClr val="00B0F0"/>
                  </a:solidFill>
                </a:rPr>
                <a:t>TI</a:t>
              </a:r>
              <a:endParaRPr sz="5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1BEA127A-74D4-43F9-8923-ACCE28B47D94}"/>
                </a:ext>
              </a:extLst>
            </p:cNvPr>
            <p:cNvSpPr/>
            <p:nvPr/>
          </p:nvSpPr>
          <p:spPr>
            <a:xfrm>
              <a:off x="1791316" y="3004663"/>
              <a:ext cx="3372073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accent2"/>
                  </a:solidFill>
                </a:rPr>
                <a:t>IT-QUERÉTARO 2018</a:t>
              </a:r>
              <a:endParaRPr sz="2400" dirty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3513137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Set datos / FASE 1</a:t>
            </a:r>
          </a:p>
          <a:p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C5428BD-35EE-4432-B983-85C853541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54" y="1222202"/>
            <a:ext cx="104965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33122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2679576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TEST / FASE 1</a:t>
            </a:r>
          </a:p>
          <a:p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B878CF7-FFF4-428B-8A9F-D41DBD260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60" y="1211134"/>
            <a:ext cx="90011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76322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2679576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TEST / FASE 1</a:t>
            </a:r>
          </a:p>
          <a:p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62E9530-D339-4A7A-A504-D3ADE8505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5" y="1544002"/>
            <a:ext cx="90106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82385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3513137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Set datos / FASE 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Shape 134">
            <a:extLst>
              <a:ext uri="{FF2B5EF4-FFF2-40B4-BE49-F238E27FC236}">
                <a16:creationId xmlns:a16="http://schemas.microsoft.com/office/drawing/2014/main" id="{6A5661F5-3094-4C77-8A53-88E2E10CF668}"/>
              </a:ext>
            </a:extLst>
          </p:cNvPr>
          <p:cNvSpPr/>
          <p:nvPr/>
        </p:nvSpPr>
        <p:spPr>
          <a:xfrm>
            <a:off x="720684" y="2751836"/>
            <a:ext cx="261257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FASE 2 </a:t>
            </a:r>
          </a:p>
        </p:txBody>
      </p:sp>
      <p:sp>
        <p:nvSpPr>
          <p:cNvPr id="37" name="Shape 194">
            <a:extLst>
              <a:ext uri="{FF2B5EF4-FFF2-40B4-BE49-F238E27FC236}">
                <a16:creationId xmlns:a16="http://schemas.microsoft.com/office/drawing/2014/main" id="{CDA0B543-2172-4C7E-BF06-52FD22688F74}"/>
              </a:ext>
            </a:extLst>
          </p:cNvPr>
          <p:cNvSpPr/>
          <p:nvPr/>
        </p:nvSpPr>
        <p:spPr>
          <a:xfrm flipH="1">
            <a:off x="3697915" y="1365369"/>
            <a:ext cx="2" cy="486245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lIns="45718" tIns="45718" rIns="45718" bIns="45718"/>
          <a:lstStyle/>
          <a:p>
            <a:endParaRPr sz="2800" dirty="0"/>
          </a:p>
        </p:txBody>
      </p:sp>
      <p:pic>
        <p:nvPicPr>
          <p:cNvPr id="38" name="image11.png">
            <a:extLst>
              <a:ext uri="{FF2B5EF4-FFF2-40B4-BE49-F238E27FC236}">
                <a16:creationId xmlns:a16="http://schemas.microsoft.com/office/drawing/2014/main" id="{4B313B05-AC06-4952-84C6-CAA5D33AA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0684" y="3649395"/>
            <a:ext cx="2360639" cy="35984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34">
            <a:extLst>
              <a:ext uri="{FF2B5EF4-FFF2-40B4-BE49-F238E27FC236}">
                <a16:creationId xmlns:a16="http://schemas.microsoft.com/office/drawing/2014/main" id="{9DBDE391-DAAC-42BF-85C9-B5B97FBE92AF}"/>
              </a:ext>
            </a:extLst>
          </p:cNvPr>
          <p:cNvSpPr/>
          <p:nvPr/>
        </p:nvSpPr>
        <p:spPr>
          <a:xfrm>
            <a:off x="5159027" y="4740245"/>
            <a:ext cx="5559502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WATSON STUDIO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881FF9-883F-4E19-9E4A-30BF7DFBD9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103" y="1526740"/>
            <a:ext cx="3181350" cy="31813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4210837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3513137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Set datos / FASE 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Shape 134">
            <a:extLst>
              <a:ext uri="{FF2B5EF4-FFF2-40B4-BE49-F238E27FC236}">
                <a16:creationId xmlns:a16="http://schemas.microsoft.com/office/drawing/2014/main" id="{6A5661F5-3094-4C77-8A53-88E2E10CF668}"/>
              </a:ext>
            </a:extLst>
          </p:cNvPr>
          <p:cNvSpPr/>
          <p:nvPr/>
        </p:nvSpPr>
        <p:spPr>
          <a:xfrm>
            <a:off x="720684" y="2751836"/>
            <a:ext cx="261257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FASE 2 </a:t>
            </a:r>
          </a:p>
        </p:txBody>
      </p:sp>
      <p:sp>
        <p:nvSpPr>
          <p:cNvPr id="37" name="Shape 194">
            <a:extLst>
              <a:ext uri="{FF2B5EF4-FFF2-40B4-BE49-F238E27FC236}">
                <a16:creationId xmlns:a16="http://schemas.microsoft.com/office/drawing/2014/main" id="{CDA0B543-2172-4C7E-BF06-52FD22688F74}"/>
              </a:ext>
            </a:extLst>
          </p:cNvPr>
          <p:cNvSpPr/>
          <p:nvPr/>
        </p:nvSpPr>
        <p:spPr>
          <a:xfrm flipH="1">
            <a:off x="3697915" y="1365369"/>
            <a:ext cx="2" cy="486245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lIns="45718" tIns="45718" rIns="45718" bIns="45718"/>
          <a:lstStyle/>
          <a:p>
            <a:endParaRPr sz="2800" dirty="0"/>
          </a:p>
        </p:txBody>
      </p:sp>
      <p:pic>
        <p:nvPicPr>
          <p:cNvPr id="38" name="image11.png">
            <a:extLst>
              <a:ext uri="{FF2B5EF4-FFF2-40B4-BE49-F238E27FC236}">
                <a16:creationId xmlns:a16="http://schemas.microsoft.com/office/drawing/2014/main" id="{4B313B05-AC06-4952-84C6-CAA5D33AA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0684" y="3649395"/>
            <a:ext cx="2360639" cy="35984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34">
            <a:extLst>
              <a:ext uri="{FF2B5EF4-FFF2-40B4-BE49-F238E27FC236}">
                <a16:creationId xmlns:a16="http://schemas.microsoft.com/office/drawing/2014/main" id="{9DBDE391-DAAC-42BF-85C9-B5B97FBE92AF}"/>
              </a:ext>
            </a:extLst>
          </p:cNvPr>
          <p:cNvSpPr/>
          <p:nvPr/>
        </p:nvSpPr>
        <p:spPr>
          <a:xfrm>
            <a:off x="5017367" y="4923912"/>
            <a:ext cx="5559502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Modelo de regresión logística </a:t>
            </a:r>
          </a:p>
        </p:txBody>
      </p:sp>
      <p:pic>
        <p:nvPicPr>
          <p:cNvPr id="15362" name="Picture 2" descr="Resultado de imagen para modelo regresion logistica">
            <a:extLst>
              <a:ext uri="{FF2B5EF4-FFF2-40B4-BE49-F238E27FC236}">
                <a16:creationId xmlns:a16="http://schemas.microsoft.com/office/drawing/2014/main" id="{0E2D0513-EAA6-4212-993E-6486E9D30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79" b="2585"/>
          <a:stretch/>
        </p:blipFill>
        <p:spPr bwMode="auto">
          <a:xfrm>
            <a:off x="4811114" y="1365369"/>
            <a:ext cx="5764122" cy="350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57859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3591685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Set datos / FASE 2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16" name="image11.png">
            <a:extLst>
              <a:ext uri="{FF2B5EF4-FFF2-40B4-BE49-F238E27FC236}">
                <a16:creationId xmlns:a16="http://schemas.microsoft.com/office/drawing/2014/main" id="{9B229ED4-D5E1-40B4-8DD6-23A66880E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4991" y="3738476"/>
            <a:ext cx="1744317" cy="361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114DBC-C227-4F86-BFAE-E30F75F1C2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20" y="2084945"/>
            <a:ext cx="1524061" cy="1524061"/>
          </a:xfrm>
          <a:prstGeom prst="rect">
            <a:avLst/>
          </a:prstGeom>
        </p:spPr>
      </p:pic>
      <p:sp>
        <p:nvSpPr>
          <p:cNvPr id="19" name="Shape 134">
            <a:extLst>
              <a:ext uri="{FF2B5EF4-FFF2-40B4-BE49-F238E27FC236}">
                <a16:creationId xmlns:a16="http://schemas.microsoft.com/office/drawing/2014/main" id="{47608E71-3533-4306-9357-73A23189B6E1}"/>
              </a:ext>
            </a:extLst>
          </p:cNvPr>
          <p:cNvSpPr/>
          <p:nvPr/>
        </p:nvSpPr>
        <p:spPr>
          <a:xfrm>
            <a:off x="1275120" y="4132003"/>
            <a:ext cx="1615750" cy="15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FASE 2</a:t>
            </a:r>
          </a:p>
          <a:p>
            <a:pPr algn="ctr"/>
            <a:r>
              <a:rPr lang="es-MX" sz="4000" dirty="0">
                <a:solidFill>
                  <a:schemeClr val="accent2"/>
                </a:solidFill>
              </a:rPr>
              <a:t>489</a:t>
            </a:r>
            <a:r>
              <a:rPr lang="es-MX" sz="2000" dirty="0">
                <a:solidFill>
                  <a:schemeClr val="accent2"/>
                </a:solidFill>
              </a:rPr>
              <a:t> SOLICITUDES</a:t>
            </a:r>
          </a:p>
        </p:txBody>
      </p:sp>
      <p:sp>
        <p:nvSpPr>
          <p:cNvPr id="20" name="Shape 134">
            <a:extLst>
              <a:ext uri="{FF2B5EF4-FFF2-40B4-BE49-F238E27FC236}">
                <a16:creationId xmlns:a16="http://schemas.microsoft.com/office/drawing/2014/main" id="{C1FC5753-3E86-4418-94E2-38ABAC0603C8}"/>
              </a:ext>
            </a:extLst>
          </p:cNvPr>
          <p:cNvSpPr/>
          <p:nvPr/>
        </p:nvSpPr>
        <p:spPr>
          <a:xfrm>
            <a:off x="7586498" y="2238337"/>
            <a:ext cx="3574174" cy="3693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SALARIO ANTERIOR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REGION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FAVORITO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NIVEL BASICO EXPERIENCIA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NIVEL BASICO HABILIDADES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NIVEL BASICO EDUCACIÓN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NIVEL BASICO IDIOMAS</a:t>
            </a:r>
          </a:p>
        </p:txBody>
      </p:sp>
      <p:sp>
        <p:nvSpPr>
          <p:cNvPr id="21" name="Shape 134">
            <a:extLst>
              <a:ext uri="{FF2B5EF4-FFF2-40B4-BE49-F238E27FC236}">
                <a16:creationId xmlns:a16="http://schemas.microsoft.com/office/drawing/2014/main" id="{EA10295B-BC39-4688-9919-A3BD9F6C10EE}"/>
              </a:ext>
            </a:extLst>
          </p:cNvPr>
          <p:cNvSpPr/>
          <p:nvPr/>
        </p:nvSpPr>
        <p:spPr>
          <a:xfrm>
            <a:off x="4486524" y="2175029"/>
            <a:ext cx="3574174" cy="32932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SALARIO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REGION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ESPECIALIDAD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EXPERIENCIA REQUERIDA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EXPERIENCIA DESEADA</a:t>
            </a:r>
          </a:p>
          <a:p>
            <a:pPr algn="ctr"/>
            <a:endParaRPr lang="es-MX" sz="1800" dirty="0">
              <a:solidFill>
                <a:schemeClr val="accent2"/>
              </a:solidFill>
            </a:endParaRPr>
          </a:p>
          <a:p>
            <a:pPr algn="ctr"/>
            <a:endParaRPr lang="es-MX" sz="2800" dirty="0">
              <a:solidFill>
                <a:schemeClr val="accent2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E3DB54-7B71-473A-B856-CC2C69B233D1}"/>
              </a:ext>
            </a:extLst>
          </p:cNvPr>
          <p:cNvSpPr/>
          <p:nvPr/>
        </p:nvSpPr>
        <p:spPr>
          <a:xfrm>
            <a:off x="4839277" y="1622376"/>
            <a:ext cx="2817845" cy="369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VACANTE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1B6431-079E-4C1A-B265-A0A423FD0D5E}"/>
              </a:ext>
            </a:extLst>
          </p:cNvPr>
          <p:cNvSpPr/>
          <p:nvPr/>
        </p:nvSpPr>
        <p:spPr>
          <a:xfrm>
            <a:off x="8060698" y="1611608"/>
            <a:ext cx="2817845" cy="369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POSTULANTE</a:t>
            </a:r>
          </a:p>
        </p:txBody>
      </p:sp>
      <p:pic>
        <p:nvPicPr>
          <p:cNvPr id="24" name="image16.png">
            <a:extLst>
              <a:ext uri="{FF2B5EF4-FFF2-40B4-BE49-F238E27FC236}">
                <a16:creationId xmlns:a16="http://schemas.microsoft.com/office/drawing/2014/main" id="{76408803-43A7-495A-BBC1-56D0FA29EE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44896" y="2206395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image16.png">
            <a:extLst>
              <a:ext uri="{FF2B5EF4-FFF2-40B4-BE49-F238E27FC236}">
                <a16:creationId xmlns:a16="http://schemas.microsoft.com/office/drawing/2014/main" id="{9E6A28DA-E674-4696-96D4-06B9E244F0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52652" y="2754365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image16.png">
            <a:extLst>
              <a:ext uri="{FF2B5EF4-FFF2-40B4-BE49-F238E27FC236}">
                <a16:creationId xmlns:a16="http://schemas.microsoft.com/office/drawing/2014/main" id="{A42748F3-1348-4379-B117-0BFCF46B33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70037" y="3309344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image16.png">
            <a:extLst>
              <a:ext uri="{FF2B5EF4-FFF2-40B4-BE49-F238E27FC236}">
                <a16:creationId xmlns:a16="http://schemas.microsoft.com/office/drawing/2014/main" id="{FF23E95C-E9B1-40AC-9049-2A0B9FF5BD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62221" y="3832968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16.png">
            <a:extLst>
              <a:ext uri="{FF2B5EF4-FFF2-40B4-BE49-F238E27FC236}">
                <a16:creationId xmlns:a16="http://schemas.microsoft.com/office/drawing/2014/main" id="{D2E93430-F521-4353-B21A-3702B63309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31765" y="4388432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image16.png">
            <a:extLst>
              <a:ext uri="{FF2B5EF4-FFF2-40B4-BE49-F238E27FC236}">
                <a16:creationId xmlns:a16="http://schemas.microsoft.com/office/drawing/2014/main" id="{9226339E-D8A7-45AA-9128-77D2FD7CEC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77057" y="2247524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16.png">
            <a:extLst>
              <a:ext uri="{FF2B5EF4-FFF2-40B4-BE49-F238E27FC236}">
                <a16:creationId xmlns:a16="http://schemas.microsoft.com/office/drawing/2014/main" id="{90355073-5E61-443C-9B7C-C4941AC65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67837" y="2785743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16.png">
            <a:extLst>
              <a:ext uri="{FF2B5EF4-FFF2-40B4-BE49-F238E27FC236}">
                <a16:creationId xmlns:a16="http://schemas.microsoft.com/office/drawing/2014/main" id="{81524F4F-6D71-4A29-9C66-3666A3CEA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61484" y="3377328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16.png">
            <a:extLst>
              <a:ext uri="{FF2B5EF4-FFF2-40B4-BE49-F238E27FC236}">
                <a16:creationId xmlns:a16="http://schemas.microsoft.com/office/drawing/2014/main" id="{D12AB949-5A0E-4AC0-BDB5-121A262FD8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57869" y="3914530"/>
            <a:ext cx="382946" cy="340927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194">
            <a:extLst>
              <a:ext uri="{FF2B5EF4-FFF2-40B4-BE49-F238E27FC236}">
                <a16:creationId xmlns:a16="http://schemas.microsoft.com/office/drawing/2014/main" id="{71501D87-7E86-4F3D-BCD5-8ADDEBA72D28}"/>
              </a:ext>
            </a:extLst>
          </p:cNvPr>
          <p:cNvSpPr/>
          <p:nvPr/>
        </p:nvSpPr>
        <p:spPr>
          <a:xfrm flipH="1">
            <a:off x="3697915" y="1365369"/>
            <a:ext cx="2" cy="486245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lIns="45718" tIns="45718" rIns="45718" bIns="45718"/>
          <a:lstStyle/>
          <a:p>
            <a:endParaRPr sz="2800" dirty="0"/>
          </a:p>
        </p:txBody>
      </p:sp>
      <p:pic>
        <p:nvPicPr>
          <p:cNvPr id="35" name="image16.png">
            <a:extLst>
              <a:ext uri="{FF2B5EF4-FFF2-40B4-BE49-F238E27FC236}">
                <a16:creationId xmlns:a16="http://schemas.microsoft.com/office/drawing/2014/main" id="{02ADFAEF-9778-4303-B6EF-EF444AE25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57869" y="4449550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16.png">
            <a:extLst>
              <a:ext uri="{FF2B5EF4-FFF2-40B4-BE49-F238E27FC236}">
                <a16:creationId xmlns:a16="http://schemas.microsoft.com/office/drawing/2014/main" id="{EDBB25AF-1CDE-4510-A94A-4999A58A7F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39848" y="5032975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image16.png">
            <a:extLst>
              <a:ext uri="{FF2B5EF4-FFF2-40B4-BE49-F238E27FC236}">
                <a16:creationId xmlns:a16="http://schemas.microsoft.com/office/drawing/2014/main" id="{95E1F3A5-332A-4874-8BE7-7131AE424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13654" y="5541511"/>
            <a:ext cx="382946" cy="340927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27EC3A3-7354-48EE-AE6B-7E0C0A018330}"/>
              </a:ext>
            </a:extLst>
          </p:cNvPr>
          <p:cNvSpPr/>
          <p:nvPr/>
        </p:nvSpPr>
        <p:spPr>
          <a:xfrm>
            <a:off x="4639874" y="5032975"/>
            <a:ext cx="2817845" cy="36932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+ DATOS DE FASE 1</a:t>
            </a:r>
          </a:p>
        </p:txBody>
      </p:sp>
    </p:spTree>
    <p:extLst>
      <p:ext uri="{BB962C8B-B14F-4D97-AF65-F5344CB8AC3E}">
        <p14:creationId xmlns:p14="http://schemas.microsoft.com/office/powerpoint/2010/main" val="419151763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3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2108907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VENTAJAS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15" name="Grupo 1">
            <a:extLst>
              <a:ext uri="{FF2B5EF4-FFF2-40B4-BE49-F238E27FC236}">
                <a16:creationId xmlns:a16="http://schemas.microsoft.com/office/drawing/2014/main" id="{4BD06748-2602-465C-9B90-D3A7A50488F4}"/>
              </a:ext>
            </a:extLst>
          </p:cNvPr>
          <p:cNvGrpSpPr/>
          <p:nvPr/>
        </p:nvGrpSpPr>
        <p:grpSpPr>
          <a:xfrm>
            <a:off x="6133954" y="5495096"/>
            <a:ext cx="4807893" cy="1126054"/>
            <a:chOff x="2675187" y="1285986"/>
            <a:chExt cx="4807893" cy="1126054"/>
          </a:xfrm>
        </p:grpSpPr>
        <p:pic>
          <p:nvPicPr>
            <p:cNvPr id="18" name="image11.png">
              <a:extLst>
                <a:ext uri="{FF2B5EF4-FFF2-40B4-BE49-F238E27FC236}">
                  <a16:creationId xmlns:a16="http://schemas.microsoft.com/office/drawing/2014/main" id="{EA72B002-3BC5-4F7B-8C0D-704BBC4B2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2337714" y="1623459"/>
              <a:ext cx="1126054" cy="45110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" name="Shape 179">
              <a:extLst>
                <a:ext uri="{FF2B5EF4-FFF2-40B4-BE49-F238E27FC236}">
                  <a16:creationId xmlns:a16="http://schemas.microsoft.com/office/drawing/2014/main" id="{A1F3C766-4367-4AC9-9199-94E6934BB05E}"/>
                </a:ext>
              </a:extLst>
            </p:cNvPr>
            <p:cNvSpPr/>
            <p:nvPr/>
          </p:nvSpPr>
          <p:spPr>
            <a:xfrm>
              <a:off x="2900739" y="1339001"/>
              <a:ext cx="4582341" cy="92332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 lang="es-MX" dirty="0"/>
                <a:t>Con tiempo y entrenamiento podría convertirse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 lang="es-MX" dirty="0"/>
                <a:t>en un motor de búsqueda y asistente poderoso</a:t>
              </a:r>
              <a:br>
                <a:rPr lang="es-MX" dirty="0"/>
              </a:br>
              <a:r>
                <a:rPr lang="es-MX" dirty="0"/>
                <a:t>para tareas de reclutamiento</a:t>
              </a:r>
              <a:endParaRPr dirty="0"/>
            </a:p>
          </p:txBody>
        </p:sp>
      </p:grpSp>
      <p:grpSp>
        <p:nvGrpSpPr>
          <p:cNvPr id="21" name="Grupo 4">
            <a:extLst>
              <a:ext uri="{FF2B5EF4-FFF2-40B4-BE49-F238E27FC236}">
                <a16:creationId xmlns:a16="http://schemas.microsoft.com/office/drawing/2014/main" id="{1B79B113-FA1C-4BA3-B21F-28A965534661}"/>
              </a:ext>
            </a:extLst>
          </p:cNvPr>
          <p:cNvGrpSpPr/>
          <p:nvPr/>
        </p:nvGrpSpPr>
        <p:grpSpPr>
          <a:xfrm>
            <a:off x="2444554" y="1584598"/>
            <a:ext cx="3995724" cy="1248024"/>
            <a:chOff x="6782552" y="4995520"/>
            <a:chExt cx="3995724" cy="1248024"/>
          </a:xfrm>
        </p:grpSpPr>
        <p:pic>
          <p:nvPicPr>
            <p:cNvPr id="23" name="image11.png">
              <a:extLst>
                <a:ext uri="{FF2B5EF4-FFF2-40B4-BE49-F238E27FC236}">
                  <a16:creationId xmlns:a16="http://schemas.microsoft.com/office/drawing/2014/main" id="{93BBBA46-D490-4E7C-96DD-A9231CF83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6384094" y="5393978"/>
              <a:ext cx="1248024" cy="45110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4" name="Shape 180">
              <a:extLst>
                <a:ext uri="{FF2B5EF4-FFF2-40B4-BE49-F238E27FC236}">
                  <a16:creationId xmlns:a16="http://schemas.microsoft.com/office/drawing/2014/main" id="{353EF2C6-A812-4690-8118-0D994571F534}"/>
                </a:ext>
              </a:extLst>
            </p:cNvPr>
            <p:cNvSpPr/>
            <p:nvPr/>
          </p:nvSpPr>
          <p:spPr>
            <a:xfrm>
              <a:off x="7031100" y="5146488"/>
              <a:ext cx="3747176" cy="64632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 lang="es-MX" dirty="0"/>
                <a:t>Mejora en las recomendaciones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 lang="es-MX" dirty="0"/>
                <a:t>que </a:t>
              </a:r>
              <a:r>
                <a:rPr lang="es-MX" dirty="0" err="1"/>
                <a:t>EmpleosTI</a:t>
              </a:r>
              <a:r>
                <a:rPr lang="es-MX" dirty="0"/>
                <a:t> hace a los reclutadores.</a:t>
              </a:r>
            </a:p>
          </p:txBody>
        </p:sp>
      </p:grpSp>
      <p:grpSp>
        <p:nvGrpSpPr>
          <p:cNvPr id="29" name="Grupo 2">
            <a:extLst>
              <a:ext uri="{FF2B5EF4-FFF2-40B4-BE49-F238E27FC236}">
                <a16:creationId xmlns:a16="http://schemas.microsoft.com/office/drawing/2014/main" id="{19190BD0-E60C-467B-97D8-717E9065BC79}"/>
              </a:ext>
            </a:extLst>
          </p:cNvPr>
          <p:cNvGrpSpPr/>
          <p:nvPr/>
        </p:nvGrpSpPr>
        <p:grpSpPr>
          <a:xfrm>
            <a:off x="4952016" y="4222402"/>
            <a:ext cx="3857312" cy="1126054"/>
            <a:chOff x="3922851" y="2619694"/>
            <a:chExt cx="3857312" cy="1126054"/>
          </a:xfrm>
        </p:grpSpPr>
        <p:pic>
          <p:nvPicPr>
            <p:cNvPr id="31" name="image11.png">
              <a:extLst>
                <a:ext uri="{FF2B5EF4-FFF2-40B4-BE49-F238E27FC236}">
                  <a16:creationId xmlns:a16="http://schemas.microsoft.com/office/drawing/2014/main" id="{AA1C4A07-7BAC-4D53-A739-DEFABD12A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3585378" y="2957167"/>
              <a:ext cx="1126054" cy="45110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2" name="Shape 183">
              <a:extLst>
                <a:ext uri="{FF2B5EF4-FFF2-40B4-BE49-F238E27FC236}">
                  <a16:creationId xmlns:a16="http://schemas.microsoft.com/office/drawing/2014/main" id="{AC929208-7E4D-4A12-A4F2-3213FDE38BD0}"/>
                </a:ext>
              </a:extLst>
            </p:cNvPr>
            <p:cNvSpPr/>
            <p:nvPr/>
          </p:nvSpPr>
          <p:spPr>
            <a:xfrm>
              <a:off x="4148404" y="2800855"/>
              <a:ext cx="3631759" cy="64632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 lang="es-MX" dirty="0"/>
                <a:t>Con el tiempo mejora los ajustes para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 lang="es-MX" dirty="0"/>
                <a:t>realizar las recomendaciones</a:t>
              </a:r>
              <a:endParaRPr dirty="0"/>
            </a:p>
          </p:txBody>
        </p:sp>
      </p:grpSp>
      <p:grpSp>
        <p:nvGrpSpPr>
          <p:cNvPr id="25" name="Grupo 3">
            <a:extLst>
              <a:ext uri="{FF2B5EF4-FFF2-40B4-BE49-F238E27FC236}">
                <a16:creationId xmlns:a16="http://schemas.microsoft.com/office/drawing/2014/main" id="{957EDAE2-63A6-41EC-8BB7-A8B3626F22A3}"/>
              </a:ext>
            </a:extLst>
          </p:cNvPr>
          <p:cNvGrpSpPr/>
          <p:nvPr/>
        </p:nvGrpSpPr>
        <p:grpSpPr>
          <a:xfrm>
            <a:off x="3844836" y="2804988"/>
            <a:ext cx="3895784" cy="1248024"/>
            <a:chOff x="5437450" y="3898466"/>
            <a:chExt cx="3895784" cy="1248024"/>
          </a:xfrm>
        </p:grpSpPr>
        <p:pic>
          <p:nvPicPr>
            <p:cNvPr id="27" name="image11.png">
              <a:extLst>
                <a:ext uri="{FF2B5EF4-FFF2-40B4-BE49-F238E27FC236}">
                  <a16:creationId xmlns:a16="http://schemas.microsoft.com/office/drawing/2014/main" id="{784D3D25-055B-497A-95DC-BB6FC99B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16200000">
              <a:off x="5038992" y="4296924"/>
              <a:ext cx="1248024" cy="45110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8" name="Shape 182">
              <a:extLst>
                <a:ext uri="{FF2B5EF4-FFF2-40B4-BE49-F238E27FC236}">
                  <a16:creationId xmlns:a16="http://schemas.microsoft.com/office/drawing/2014/main" id="{ABA5A074-91FD-4F43-BD2C-F8F74A8DB8CC}"/>
                </a:ext>
              </a:extLst>
            </p:cNvPr>
            <p:cNvSpPr/>
            <p:nvPr/>
          </p:nvSpPr>
          <p:spPr>
            <a:xfrm>
              <a:off x="5663003" y="4058430"/>
              <a:ext cx="3670231" cy="64632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 lang="es-MX" dirty="0"/>
                <a:t>Mejora en las sugerencias de empleos</a:t>
              </a:r>
            </a:p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  <a:r>
                <a:rPr lang="es-MX" dirty="0"/>
                <a:t>a los postulantes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533AB21-BC41-4FF5-9A60-18D4E70CC5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67" y="1589261"/>
            <a:ext cx="1043213" cy="1043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9EBD9-456C-42F5-9956-30809F4878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593" y="2916186"/>
            <a:ext cx="976268" cy="976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1A72F8-8764-4778-9D4A-58F1FA369A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82" y="4264750"/>
            <a:ext cx="963333" cy="963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D2C48E-6EB7-45ED-BAE2-AD0FE1AF434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07" y="5495095"/>
            <a:ext cx="960101" cy="96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16175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1.png"/>
          <p:cNvPicPr>
            <a:picLocks noChangeAspect="1"/>
          </p:cNvPicPr>
          <p:nvPr/>
        </p:nvPicPr>
        <p:blipFill>
          <a:blip r:embed="rId2">
            <a:extLst/>
          </a:blip>
          <a:srcRect t="10983"/>
          <a:stretch>
            <a:fillRect/>
          </a:stretch>
        </p:blipFill>
        <p:spPr>
          <a:xfrm>
            <a:off x="-10758" y="-49610"/>
            <a:ext cx="12207779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131">
            <a:extLst>
              <a:ext uri="{FF2B5EF4-FFF2-40B4-BE49-F238E27FC236}">
                <a16:creationId xmlns:a16="http://schemas.microsoft.com/office/drawing/2014/main" id="{4F85E9B9-826E-4E78-B68C-1C5A16BF8F8D}"/>
              </a:ext>
            </a:extLst>
          </p:cNvPr>
          <p:cNvSpPr/>
          <p:nvPr/>
        </p:nvSpPr>
        <p:spPr>
          <a:xfrm>
            <a:off x="2687056" y="2922659"/>
            <a:ext cx="6521974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HACKATHON </a:t>
            </a:r>
            <a:r>
              <a:rPr lang="es-MX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EMPLEOS </a:t>
            </a:r>
            <a:r>
              <a:rPr lang="es-MX" sz="4000" dirty="0">
                <a:solidFill>
                  <a:srgbClr val="00B0F0"/>
                </a:solidFill>
              </a:rPr>
              <a:t>TI</a:t>
            </a:r>
            <a:endParaRPr sz="4000" dirty="0">
              <a:solidFill>
                <a:srgbClr val="00B0F0"/>
              </a:solidFill>
            </a:endParaRPr>
          </a:p>
        </p:txBody>
      </p:sp>
      <p:sp>
        <p:nvSpPr>
          <p:cNvPr id="5" name="Shape 131">
            <a:extLst>
              <a:ext uri="{FF2B5EF4-FFF2-40B4-BE49-F238E27FC236}">
                <a16:creationId xmlns:a16="http://schemas.microsoft.com/office/drawing/2014/main" id="{0B727B20-DF2F-4429-9F5E-051BA7B9A8C7}"/>
              </a:ext>
            </a:extLst>
          </p:cNvPr>
          <p:cNvSpPr/>
          <p:nvPr/>
        </p:nvSpPr>
        <p:spPr>
          <a:xfrm>
            <a:off x="2687056" y="3438331"/>
            <a:ext cx="2278825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sz="1600" dirty="0">
                <a:solidFill>
                  <a:schemeClr val="accent2"/>
                </a:solidFill>
              </a:rPr>
              <a:t>IT-QUERÉTARO 2018</a:t>
            </a:r>
            <a:endParaRPr sz="16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21810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PROBLEMA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AutoShape 4" descr="Obrero icono gratis">
            <a:extLst>
              <a:ext uri="{FF2B5EF4-FFF2-40B4-BE49-F238E27FC236}">
                <a16:creationId xmlns:a16="http://schemas.microsoft.com/office/drawing/2014/main" id="{0D0C2E0E-FD80-41CB-8889-795312962E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EF9EB-005D-4B6F-96C1-7CE795E468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36" y="2683104"/>
            <a:ext cx="2242708" cy="2242708"/>
          </a:xfrm>
          <a:prstGeom prst="rect">
            <a:avLst/>
          </a:prstGeom>
        </p:spPr>
      </p:pic>
      <p:pic>
        <p:nvPicPr>
          <p:cNvPr id="20" name="image11.png">
            <a:extLst>
              <a:ext uri="{FF2B5EF4-FFF2-40B4-BE49-F238E27FC236}">
                <a16:creationId xmlns:a16="http://schemas.microsoft.com/office/drawing/2014/main" id="{03CB3714-5A04-4620-AC93-DD8623A7D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2734627" y="3578904"/>
            <a:ext cx="2072321" cy="451107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134">
            <a:extLst>
              <a:ext uri="{FF2B5EF4-FFF2-40B4-BE49-F238E27FC236}">
                <a16:creationId xmlns:a16="http://schemas.microsoft.com/office/drawing/2014/main" id="{8DF49198-46BC-494F-8C40-7165E8B01D97}"/>
              </a:ext>
            </a:extLst>
          </p:cNvPr>
          <p:cNvSpPr/>
          <p:nvPr/>
        </p:nvSpPr>
        <p:spPr>
          <a:xfrm>
            <a:off x="3996341" y="2916470"/>
            <a:ext cx="7940350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formato actual para la descripción de</a:t>
            </a:r>
          </a:p>
          <a:p>
            <a:pPr algn="ctr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las vacantes limita la búsqueda de resultados</a:t>
            </a:r>
          </a:p>
          <a:p>
            <a:pPr algn="ctr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óptimos para los postulantes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21810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PROBLEMA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AutoShape 4" descr="Obrero icono gratis">
            <a:extLst>
              <a:ext uri="{FF2B5EF4-FFF2-40B4-BE49-F238E27FC236}">
                <a16:creationId xmlns:a16="http://schemas.microsoft.com/office/drawing/2014/main" id="{0D0C2E0E-FD80-41CB-8889-795312962E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75853" y="31642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0" name="image11.png">
            <a:extLst>
              <a:ext uri="{FF2B5EF4-FFF2-40B4-BE49-F238E27FC236}">
                <a16:creationId xmlns:a16="http://schemas.microsoft.com/office/drawing/2014/main" id="{03CB3714-5A04-4620-AC93-DD8623A7D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5968" y="4165550"/>
            <a:ext cx="1660091" cy="361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7EE98C-5001-4B03-B4F8-BFC8EB0BF9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18" y="2798845"/>
            <a:ext cx="1392871" cy="1392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80A4C8-D34A-478C-AFA4-3A66F6876935}"/>
              </a:ext>
            </a:extLst>
          </p:cNvPr>
          <p:cNvSpPr txBox="1"/>
          <p:nvPr/>
        </p:nvSpPr>
        <p:spPr>
          <a:xfrm>
            <a:off x="660919" y="4392557"/>
            <a:ext cx="1392870" cy="954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Empresa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400" dirty="0"/>
              <a:t>requiere publicación de vacante</a:t>
            </a: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8" name="AutoShape 6" descr="Contrato icono gratis">
            <a:extLst>
              <a:ext uri="{FF2B5EF4-FFF2-40B4-BE49-F238E27FC236}">
                <a16:creationId xmlns:a16="http://schemas.microsoft.com/office/drawing/2014/main" id="{2558F55D-432E-4CF5-8293-37EAA8670E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8253" y="331669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78E2BC-48C5-49FF-A2B2-3B2AFEB55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930" y="2548719"/>
            <a:ext cx="2155371" cy="215537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9F5CAE-7733-4D22-8267-2192F7220120}"/>
              </a:ext>
            </a:extLst>
          </p:cNvPr>
          <p:cNvCxnSpPr/>
          <p:nvPr/>
        </p:nvCxnSpPr>
        <p:spPr>
          <a:xfrm>
            <a:off x="2360645" y="3558734"/>
            <a:ext cx="159553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7E9938-CD14-4B9E-BCEF-44B5A025544B}"/>
              </a:ext>
            </a:extLst>
          </p:cNvPr>
          <p:cNvSpPr txBox="1"/>
          <p:nvPr/>
        </p:nvSpPr>
        <p:spPr>
          <a:xfrm>
            <a:off x="4129000" y="4926592"/>
            <a:ext cx="1926520" cy="954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Llena un formato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400" dirty="0"/>
              <a:t>constituido por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400" dirty="0"/>
              <a:t>c</a:t>
            </a:r>
            <a:r>
              <a:rPr kumimoji="0" lang="es-MX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am</a:t>
            </a:r>
            <a:r>
              <a:rPr lang="es-MX" sz="1400" dirty="0"/>
              <a:t>pos estándar y campos libres</a:t>
            </a:r>
            <a:endParaRPr kumimoji="0" lang="es-MX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5" name="image11.png">
            <a:extLst>
              <a:ext uri="{FF2B5EF4-FFF2-40B4-BE49-F238E27FC236}">
                <a16:creationId xmlns:a16="http://schemas.microsoft.com/office/drawing/2014/main" id="{5A2AFF46-BCF2-450A-97FC-4537CF0303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64597" y="4713519"/>
            <a:ext cx="1744317" cy="361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DCC6BF-7D26-4C57-8DAF-944FE1237E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563" y="2844895"/>
            <a:ext cx="1300769" cy="130076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C531D4-E738-42A2-9C24-349C24022A7E}"/>
              </a:ext>
            </a:extLst>
          </p:cNvPr>
          <p:cNvCxnSpPr>
            <a:cxnSpLocks/>
          </p:cNvCxnSpPr>
          <p:nvPr/>
        </p:nvCxnSpPr>
        <p:spPr>
          <a:xfrm>
            <a:off x="6153544" y="3558734"/>
            <a:ext cx="872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0" name="image11.png">
            <a:extLst>
              <a:ext uri="{FF2B5EF4-FFF2-40B4-BE49-F238E27FC236}">
                <a16:creationId xmlns:a16="http://schemas.microsoft.com/office/drawing/2014/main" id="{83775DC7-41B4-4EB6-AC84-BCBEF9CDC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26477" y="4191716"/>
            <a:ext cx="1744317" cy="361372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1CBBBE-61AA-4C69-9F84-D5A5F3781EED}"/>
              </a:ext>
            </a:extLst>
          </p:cNvPr>
          <p:cNvSpPr txBox="1"/>
          <p:nvPr/>
        </p:nvSpPr>
        <p:spPr>
          <a:xfrm>
            <a:off x="6892013" y="4585243"/>
            <a:ext cx="1926520" cy="73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Descripción de la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400" dirty="0"/>
              <a:t>vacante es un campo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libre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026BB1-126B-452C-B8DF-F79D45D73ECD}"/>
              </a:ext>
            </a:extLst>
          </p:cNvPr>
          <p:cNvCxnSpPr>
            <a:cxnSpLocks/>
          </p:cNvCxnSpPr>
          <p:nvPr/>
        </p:nvCxnSpPr>
        <p:spPr>
          <a:xfrm>
            <a:off x="8835082" y="3495279"/>
            <a:ext cx="872407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AutoShape 10" descr="Tablero de dardos icono gratis">
            <a:extLst>
              <a:ext uri="{FF2B5EF4-FFF2-40B4-BE49-F238E27FC236}">
                <a16:creationId xmlns:a16="http://schemas.microsoft.com/office/drawing/2014/main" id="{FCBE7E2A-AC63-40F4-9A59-A018EE03D5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39747" y="324827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29537A2-D22F-4805-8D06-02C2275BE6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921" y="2677551"/>
            <a:ext cx="1496875" cy="1496875"/>
          </a:xfrm>
          <a:prstGeom prst="rect">
            <a:avLst/>
          </a:prstGeom>
        </p:spPr>
      </p:pic>
      <p:pic>
        <p:nvPicPr>
          <p:cNvPr id="37" name="image11.png">
            <a:extLst>
              <a:ext uri="{FF2B5EF4-FFF2-40B4-BE49-F238E27FC236}">
                <a16:creationId xmlns:a16="http://schemas.microsoft.com/office/drawing/2014/main" id="{38E2AD7A-B688-45D6-A82D-8FEEAB982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6764" y="4211871"/>
            <a:ext cx="1744317" cy="361372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D4F7597-5991-4F6B-BFD6-B56A623D9EF1}"/>
              </a:ext>
            </a:extLst>
          </p:cNvPr>
          <p:cNvSpPr txBox="1"/>
          <p:nvPr/>
        </p:nvSpPr>
        <p:spPr>
          <a:xfrm>
            <a:off x="9725008" y="4392557"/>
            <a:ext cx="1926520" cy="954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Se convierte en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un reto importante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400" dirty="0"/>
              <a:t>La extracción de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Información</a:t>
            </a:r>
          </a:p>
        </p:txBody>
      </p:sp>
    </p:spTree>
    <p:extLst>
      <p:ext uri="{BB962C8B-B14F-4D97-AF65-F5344CB8AC3E}">
        <p14:creationId xmlns:p14="http://schemas.microsoft.com/office/powerpoint/2010/main" val="2598190491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31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2070435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SOLUCIÓN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0397C9-2371-48E2-8EC8-C7043A47C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92" y="1885428"/>
            <a:ext cx="4663415" cy="2590787"/>
          </a:xfrm>
          <a:prstGeom prst="rect">
            <a:avLst/>
          </a:prstGeom>
        </p:spPr>
      </p:pic>
      <p:sp>
        <p:nvSpPr>
          <p:cNvPr id="36" name="Shape 134">
            <a:extLst>
              <a:ext uri="{FF2B5EF4-FFF2-40B4-BE49-F238E27FC236}">
                <a16:creationId xmlns:a16="http://schemas.microsoft.com/office/drawing/2014/main" id="{AA4E4AF7-2D85-426C-B7B3-AEBC66162903}"/>
              </a:ext>
            </a:extLst>
          </p:cNvPr>
          <p:cNvSpPr/>
          <p:nvPr/>
        </p:nvSpPr>
        <p:spPr>
          <a:xfrm>
            <a:off x="3578560" y="4476215"/>
            <a:ext cx="5034877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DIANA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ódulo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 Asistente</a:t>
            </a:r>
          </a:p>
          <a:p>
            <a:pPr algn="ctr"/>
            <a:r>
              <a:rPr lang="es-MX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Basado en IA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66515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21810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PROBLEMA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AutoShape 4" descr="Obrero icono gratis">
            <a:extLst>
              <a:ext uri="{FF2B5EF4-FFF2-40B4-BE49-F238E27FC236}">
                <a16:creationId xmlns:a16="http://schemas.microsoft.com/office/drawing/2014/main" id="{0D0C2E0E-FD80-41CB-8889-795312962E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0" name="image11.png">
            <a:extLst>
              <a:ext uri="{FF2B5EF4-FFF2-40B4-BE49-F238E27FC236}">
                <a16:creationId xmlns:a16="http://schemas.microsoft.com/office/drawing/2014/main" id="{03CB3714-5A04-4620-AC93-DD8623A7D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7196" y="4769364"/>
            <a:ext cx="2072321" cy="45110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34">
            <a:extLst>
              <a:ext uri="{FF2B5EF4-FFF2-40B4-BE49-F238E27FC236}">
                <a16:creationId xmlns:a16="http://schemas.microsoft.com/office/drawing/2014/main" id="{427A066C-95E4-4FB6-BD07-9714B22EFE8F}"/>
              </a:ext>
            </a:extLst>
          </p:cNvPr>
          <p:cNvSpPr/>
          <p:nvPr/>
        </p:nvSpPr>
        <p:spPr>
          <a:xfrm>
            <a:off x="1973425" y="1811248"/>
            <a:ext cx="7940350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Creación de un módulo [Diana] basado en IA 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Shape 134">
            <a:extLst>
              <a:ext uri="{FF2B5EF4-FFF2-40B4-BE49-F238E27FC236}">
                <a16:creationId xmlns:a16="http://schemas.microsoft.com/office/drawing/2014/main" id="{9D6BCAAF-AB1A-48A5-971F-2EB4B41AF366}"/>
              </a:ext>
            </a:extLst>
          </p:cNvPr>
          <p:cNvSpPr/>
          <p:nvPr/>
        </p:nvSpPr>
        <p:spPr>
          <a:xfrm>
            <a:off x="1973425" y="2286080"/>
            <a:ext cx="794035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 funcionalidades basado en dos fases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image11.png">
            <a:extLst>
              <a:ext uri="{FF2B5EF4-FFF2-40B4-BE49-F238E27FC236}">
                <a16:creationId xmlns:a16="http://schemas.microsoft.com/office/drawing/2014/main" id="{8EE40DE0-E273-4AAF-B3B5-A9CC8879D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73213" y="4769365"/>
            <a:ext cx="2072321" cy="451107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Shape 134">
            <a:extLst>
              <a:ext uri="{FF2B5EF4-FFF2-40B4-BE49-F238E27FC236}">
                <a16:creationId xmlns:a16="http://schemas.microsoft.com/office/drawing/2014/main" id="{530B1BA9-3243-4244-9724-D846FF5BABA5}"/>
              </a:ext>
            </a:extLst>
          </p:cNvPr>
          <p:cNvSpPr/>
          <p:nvPr/>
        </p:nvSpPr>
        <p:spPr>
          <a:xfrm>
            <a:off x="2985481" y="3688382"/>
            <a:ext cx="1615750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FASE 1</a:t>
            </a:r>
          </a:p>
          <a:p>
            <a:pPr algn="ctr"/>
            <a:r>
              <a:rPr lang="es-MX" sz="1800" dirty="0">
                <a:solidFill>
                  <a:schemeClr val="accent2"/>
                </a:solidFill>
              </a:rPr>
              <a:t>LENGUAJE</a:t>
            </a:r>
          </a:p>
          <a:p>
            <a:pPr algn="ctr"/>
            <a:r>
              <a:rPr lang="es-MX" sz="1800" dirty="0">
                <a:solidFill>
                  <a:schemeClr val="accent2"/>
                </a:solidFill>
              </a:rPr>
              <a:t>NATURAL</a:t>
            </a:r>
            <a:endParaRPr sz="1800" dirty="0">
              <a:solidFill>
                <a:schemeClr val="accent2"/>
              </a:solidFill>
            </a:endParaRPr>
          </a:p>
        </p:txBody>
      </p:sp>
      <p:sp>
        <p:nvSpPr>
          <p:cNvPr id="19" name="Shape 134">
            <a:extLst>
              <a:ext uri="{FF2B5EF4-FFF2-40B4-BE49-F238E27FC236}">
                <a16:creationId xmlns:a16="http://schemas.microsoft.com/office/drawing/2014/main" id="{CDFD6466-7DBD-4A99-AD26-803F8A87AEB6}"/>
              </a:ext>
            </a:extLst>
          </p:cNvPr>
          <p:cNvSpPr/>
          <p:nvPr/>
        </p:nvSpPr>
        <p:spPr>
          <a:xfrm>
            <a:off x="7501498" y="3671800"/>
            <a:ext cx="1615750" cy="1138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FASE 2</a:t>
            </a:r>
          </a:p>
          <a:p>
            <a:pPr algn="ctr"/>
            <a:r>
              <a:rPr lang="es-MX" sz="1800" dirty="0">
                <a:solidFill>
                  <a:schemeClr val="accent2"/>
                </a:solidFill>
              </a:rPr>
              <a:t>RED </a:t>
            </a:r>
          </a:p>
          <a:p>
            <a:pPr algn="ctr"/>
            <a:r>
              <a:rPr lang="es-MX" sz="1800" dirty="0">
                <a:solidFill>
                  <a:schemeClr val="accent2"/>
                </a:solidFill>
              </a:rPr>
              <a:t>NEURONAL</a:t>
            </a:r>
            <a:endParaRPr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83904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DB85EA-D4F9-4413-8A47-DB103DDFFFCB}"/>
              </a:ext>
            </a:extLst>
          </p:cNvPr>
          <p:cNvCxnSpPr/>
          <p:nvPr/>
        </p:nvCxnSpPr>
        <p:spPr>
          <a:xfrm>
            <a:off x="1731754" y="3707838"/>
            <a:ext cx="1870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1" name="Shape 131"/>
          <p:cNvSpPr/>
          <p:nvPr/>
        </p:nvSpPr>
        <p:spPr>
          <a:xfrm>
            <a:off x="340892" y="407452"/>
            <a:ext cx="2181042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PROBLEMA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" name="AutoShape 4" descr="Obrero icono gratis">
            <a:extLst>
              <a:ext uri="{FF2B5EF4-FFF2-40B4-BE49-F238E27FC236}">
                <a16:creationId xmlns:a16="http://schemas.microsoft.com/office/drawing/2014/main" id="{0D0C2E0E-FD80-41CB-8889-795312962E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0203ADB-F63E-4B40-BAF6-80F262813443}"/>
              </a:ext>
            </a:extLst>
          </p:cNvPr>
          <p:cNvSpPr/>
          <p:nvPr/>
        </p:nvSpPr>
        <p:spPr>
          <a:xfrm>
            <a:off x="3900195" y="2840043"/>
            <a:ext cx="1362270" cy="1362269"/>
          </a:xfrm>
          <a:prstGeom prst="cube">
            <a:avLst/>
          </a:prstGeom>
          <a:solidFill>
            <a:srgbClr val="E9B7F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A5123792-491D-401D-96F2-4A6B532187C6}"/>
              </a:ext>
            </a:extLst>
          </p:cNvPr>
          <p:cNvSpPr/>
          <p:nvPr/>
        </p:nvSpPr>
        <p:spPr>
          <a:xfrm>
            <a:off x="7976923" y="2840042"/>
            <a:ext cx="1362270" cy="1362269"/>
          </a:xfrm>
          <a:prstGeom prst="cube">
            <a:avLst/>
          </a:prstGeom>
          <a:solidFill>
            <a:srgbClr val="E9B7F7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MX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2" name="Shape 134">
            <a:extLst>
              <a:ext uri="{FF2B5EF4-FFF2-40B4-BE49-F238E27FC236}">
                <a16:creationId xmlns:a16="http://schemas.microsoft.com/office/drawing/2014/main" id="{DF298761-E47B-4677-8250-5397D8F3461F}"/>
              </a:ext>
            </a:extLst>
          </p:cNvPr>
          <p:cNvSpPr/>
          <p:nvPr/>
        </p:nvSpPr>
        <p:spPr>
          <a:xfrm>
            <a:off x="3773455" y="4234467"/>
            <a:ext cx="1615750" cy="1077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FASE 1</a:t>
            </a:r>
          </a:p>
          <a:p>
            <a:pPr algn="ctr"/>
            <a:r>
              <a:rPr lang="es-MX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PREPROCESADO DE TEXTO</a:t>
            </a:r>
          </a:p>
        </p:txBody>
      </p:sp>
      <p:sp>
        <p:nvSpPr>
          <p:cNvPr id="24" name="Shape 134">
            <a:extLst>
              <a:ext uri="{FF2B5EF4-FFF2-40B4-BE49-F238E27FC236}">
                <a16:creationId xmlns:a16="http://schemas.microsoft.com/office/drawing/2014/main" id="{13498FD8-5638-41E2-BCCE-BD1A94CB7F9D}"/>
              </a:ext>
            </a:extLst>
          </p:cNvPr>
          <p:cNvSpPr/>
          <p:nvPr/>
        </p:nvSpPr>
        <p:spPr>
          <a:xfrm>
            <a:off x="7850183" y="4253796"/>
            <a:ext cx="1615750" cy="267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FASE 2</a:t>
            </a:r>
          </a:p>
          <a:p>
            <a:pPr algn="ctr"/>
            <a:r>
              <a:rPr lang="es-MX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PREPROCESADO DE TEXTO</a:t>
            </a:r>
          </a:p>
          <a:p>
            <a:pPr algn="ctr"/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EF722B-5246-4F93-BB75-915E19B708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039" y="2386809"/>
            <a:ext cx="955849" cy="95584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F07F79-CE6B-4CDF-A79B-2C3234C62B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73" y="2557547"/>
            <a:ext cx="883888" cy="88388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B47E041-F954-4FA3-89F4-12A9238D27D5}"/>
              </a:ext>
            </a:extLst>
          </p:cNvPr>
          <p:cNvCxnSpPr/>
          <p:nvPr/>
        </p:nvCxnSpPr>
        <p:spPr>
          <a:xfrm>
            <a:off x="5735712" y="3705203"/>
            <a:ext cx="18700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D54D75-220C-4C86-8EC3-55F89379098E}"/>
              </a:ext>
            </a:extLst>
          </p:cNvPr>
          <p:cNvCxnSpPr>
            <a:cxnSpLocks/>
          </p:cNvCxnSpPr>
          <p:nvPr/>
        </p:nvCxnSpPr>
        <p:spPr>
          <a:xfrm>
            <a:off x="9465933" y="3581400"/>
            <a:ext cx="9843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47AD9EA-760A-49A1-8D2B-F1D5C880DC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15" y="3013803"/>
            <a:ext cx="1239993" cy="123999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D75A6CB-9F77-4B40-961D-DB8764322BE2}"/>
              </a:ext>
            </a:extLst>
          </p:cNvPr>
          <p:cNvSpPr txBox="1"/>
          <p:nvPr/>
        </p:nvSpPr>
        <p:spPr>
          <a:xfrm>
            <a:off x="327097" y="4293394"/>
            <a:ext cx="1544650" cy="4154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05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sym typeface="Helvetica"/>
              </a:rPr>
              <a:t>VACANTE</a:t>
            </a:r>
            <a:endParaRPr lang="es-MX" sz="1050" dirty="0">
              <a:solidFill>
                <a:schemeClr val="accent1">
                  <a:lumMod val="75000"/>
                </a:schemeClr>
              </a:solidFill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05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SEMIESTRUCTURADO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ECCC7D8-5743-4DBC-BE90-3991745D9A1C}"/>
              </a:ext>
            </a:extLst>
          </p:cNvPr>
          <p:cNvSpPr txBox="1"/>
          <p:nvPr/>
        </p:nvSpPr>
        <p:spPr>
          <a:xfrm>
            <a:off x="2042317" y="3305319"/>
            <a:ext cx="1357099" cy="4154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05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DESCRIPCIÓN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050" dirty="0">
                <a:solidFill>
                  <a:schemeClr val="accent1">
                    <a:lumMod val="75000"/>
                  </a:schemeClr>
                </a:solidFill>
              </a:rPr>
              <a:t>NO ESTRUTURADO</a:t>
            </a:r>
            <a:endParaRPr kumimoji="0" lang="es-MX" sz="1050" b="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7F59B0-DA56-4BF7-B2C2-219845311559}"/>
              </a:ext>
            </a:extLst>
          </p:cNvPr>
          <p:cNvSpPr txBox="1"/>
          <p:nvPr/>
        </p:nvSpPr>
        <p:spPr>
          <a:xfrm>
            <a:off x="6142986" y="3321259"/>
            <a:ext cx="1118251" cy="4154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05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DESCRIPCIÓN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050" dirty="0">
                <a:solidFill>
                  <a:schemeClr val="accent1">
                    <a:lumMod val="75000"/>
                  </a:schemeClr>
                </a:solidFill>
              </a:rPr>
              <a:t>ESTRUTURADO</a:t>
            </a:r>
            <a:endParaRPr kumimoji="0" lang="es-MX" sz="1050" b="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1253FC2-DB36-4CF3-859A-EBC0EE5C84AF}"/>
              </a:ext>
            </a:extLst>
          </p:cNvPr>
          <p:cNvCxnSpPr>
            <a:cxnSpLocks/>
            <a:stCxn id="29" idx="0"/>
            <a:endCxn id="21" idx="0"/>
          </p:cNvCxnSpPr>
          <p:nvPr/>
        </p:nvCxnSpPr>
        <p:spPr>
          <a:xfrm rot="5400000" flipH="1" flipV="1">
            <a:off x="4842347" y="-972192"/>
            <a:ext cx="173761" cy="7798230"/>
          </a:xfrm>
          <a:prstGeom prst="bentConnector3">
            <a:avLst>
              <a:gd name="adj1" fmla="val 602076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34EA8F4-0CA8-4D61-9645-B7103452E61B}"/>
              </a:ext>
            </a:extLst>
          </p:cNvPr>
          <p:cNvSpPr txBox="1"/>
          <p:nvPr/>
        </p:nvSpPr>
        <p:spPr>
          <a:xfrm>
            <a:off x="4345694" y="1560452"/>
            <a:ext cx="1589534" cy="4154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05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PARTE ESTRUTURADA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050" dirty="0">
                <a:solidFill>
                  <a:schemeClr val="accent1">
                    <a:lumMod val="75000"/>
                  </a:schemeClr>
                </a:solidFill>
              </a:rPr>
              <a:t>DE LA VACANTE</a:t>
            </a:r>
            <a:endParaRPr kumimoji="0" lang="es-MX" sz="1050" b="0" i="0" u="none" strike="noStrike" cap="none" spc="0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4A85071-1646-4D3F-896C-D54EECA27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17" y="779656"/>
            <a:ext cx="883888" cy="88388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EBB4F84-F14B-4B7E-918F-7287E86552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722" y="3151910"/>
            <a:ext cx="963778" cy="96377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AC88BC4-79E3-4194-B60A-B6DC47592753}"/>
              </a:ext>
            </a:extLst>
          </p:cNvPr>
          <p:cNvSpPr txBox="1"/>
          <p:nvPr/>
        </p:nvSpPr>
        <p:spPr>
          <a:xfrm>
            <a:off x="10717722" y="2632295"/>
            <a:ext cx="990011" cy="4154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s-MX" sz="1050" dirty="0">
                <a:solidFill>
                  <a:schemeClr val="accent1">
                    <a:lumMod val="75000"/>
                  </a:schemeClr>
                </a:solidFill>
              </a:rPr>
              <a:t>POBABILIDAD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05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DE MATCH</a:t>
            </a:r>
          </a:p>
        </p:txBody>
      </p:sp>
    </p:spTree>
    <p:extLst>
      <p:ext uri="{BB962C8B-B14F-4D97-AF65-F5344CB8AC3E}">
        <p14:creationId xmlns:p14="http://schemas.microsoft.com/office/powerpoint/2010/main" val="377071688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  <p:bldP spid="22" grpId="0" animBg="1"/>
      <p:bldP spid="24" grpId="0" animBg="1"/>
      <p:bldP spid="30" grpId="0"/>
      <p:bldP spid="37" grpId="0"/>
      <p:bldP spid="38" grpId="0"/>
      <p:bldP spid="43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3513137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Set datos / FASE 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8" name="Shape 134">
            <a:extLst>
              <a:ext uri="{FF2B5EF4-FFF2-40B4-BE49-F238E27FC236}">
                <a16:creationId xmlns:a16="http://schemas.microsoft.com/office/drawing/2014/main" id="{6A5661F5-3094-4C77-8A53-88E2E10CF668}"/>
              </a:ext>
            </a:extLst>
          </p:cNvPr>
          <p:cNvSpPr/>
          <p:nvPr/>
        </p:nvSpPr>
        <p:spPr>
          <a:xfrm>
            <a:off x="720684" y="2751836"/>
            <a:ext cx="2612570" cy="92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FASE 1</a:t>
            </a:r>
          </a:p>
        </p:txBody>
      </p:sp>
      <p:sp>
        <p:nvSpPr>
          <p:cNvPr id="37" name="Shape 194">
            <a:extLst>
              <a:ext uri="{FF2B5EF4-FFF2-40B4-BE49-F238E27FC236}">
                <a16:creationId xmlns:a16="http://schemas.microsoft.com/office/drawing/2014/main" id="{CDA0B543-2172-4C7E-BF06-52FD22688F74}"/>
              </a:ext>
            </a:extLst>
          </p:cNvPr>
          <p:cNvSpPr/>
          <p:nvPr/>
        </p:nvSpPr>
        <p:spPr>
          <a:xfrm flipH="1">
            <a:off x="3697915" y="1365369"/>
            <a:ext cx="2" cy="486245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lIns="45718" tIns="45718" rIns="45718" bIns="45718"/>
          <a:lstStyle/>
          <a:p>
            <a:endParaRPr sz="2800" dirty="0"/>
          </a:p>
        </p:txBody>
      </p:sp>
      <p:pic>
        <p:nvPicPr>
          <p:cNvPr id="38" name="image11.png">
            <a:extLst>
              <a:ext uri="{FF2B5EF4-FFF2-40B4-BE49-F238E27FC236}">
                <a16:creationId xmlns:a16="http://schemas.microsoft.com/office/drawing/2014/main" id="{4B313B05-AC06-4952-84C6-CAA5D33AA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0684" y="3649395"/>
            <a:ext cx="2360639" cy="359846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34">
            <a:extLst>
              <a:ext uri="{FF2B5EF4-FFF2-40B4-BE49-F238E27FC236}">
                <a16:creationId xmlns:a16="http://schemas.microsoft.com/office/drawing/2014/main" id="{9DBDE391-DAAC-42BF-85C9-B5B97FBE92AF}"/>
              </a:ext>
            </a:extLst>
          </p:cNvPr>
          <p:cNvSpPr/>
          <p:nvPr/>
        </p:nvSpPr>
        <p:spPr>
          <a:xfrm>
            <a:off x="5237078" y="930668"/>
            <a:ext cx="5938460" cy="507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WATSON</a:t>
            </a:r>
          </a:p>
          <a:p>
            <a:pPr algn="ctr"/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s-MX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s-MX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NLU  / KNOWLEDGE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DEF27-9588-4CEC-9F7B-EB6F7B088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495" y="1989338"/>
            <a:ext cx="3162300" cy="314325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2251A8-5149-4836-A434-864E0C2FA7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896" y="1989338"/>
            <a:ext cx="3162300" cy="3200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6723860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3513137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Set datos / FASE 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16" name="image11.png">
            <a:extLst>
              <a:ext uri="{FF2B5EF4-FFF2-40B4-BE49-F238E27FC236}">
                <a16:creationId xmlns:a16="http://schemas.microsoft.com/office/drawing/2014/main" id="{9B229ED4-D5E1-40B4-8DD6-23A66880E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7008" y="3468709"/>
            <a:ext cx="1744317" cy="361372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134">
            <a:extLst>
              <a:ext uri="{FF2B5EF4-FFF2-40B4-BE49-F238E27FC236}">
                <a16:creationId xmlns:a16="http://schemas.microsoft.com/office/drawing/2014/main" id="{47608E71-3533-4306-9357-73A23189B6E1}"/>
              </a:ext>
            </a:extLst>
          </p:cNvPr>
          <p:cNvSpPr/>
          <p:nvPr/>
        </p:nvSpPr>
        <p:spPr>
          <a:xfrm>
            <a:off x="4539743" y="1360766"/>
            <a:ext cx="686192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sz="2800" dirty="0">
                <a:solidFill>
                  <a:schemeClr val="bg2">
                    <a:lumMod val="75000"/>
                  </a:schemeClr>
                </a:solidFill>
              </a:rPr>
              <a:t>EXTRACCIÓN DE INFORMACIÓN RELEVANTE</a:t>
            </a:r>
          </a:p>
        </p:txBody>
      </p:sp>
      <p:sp>
        <p:nvSpPr>
          <p:cNvPr id="18" name="Shape 134">
            <a:extLst>
              <a:ext uri="{FF2B5EF4-FFF2-40B4-BE49-F238E27FC236}">
                <a16:creationId xmlns:a16="http://schemas.microsoft.com/office/drawing/2014/main" id="{6A5661F5-3094-4C77-8A53-88E2E10CF668}"/>
              </a:ext>
            </a:extLst>
          </p:cNvPr>
          <p:cNvSpPr/>
          <p:nvPr/>
        </p:nvSpPr>
        <p:spPr>
          <a:xfrm>
            <a:off x="570963" y="3967797"/>
            <a:ext cx="2612570" cy="1723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FASE 1 </a:t>
            </a:r>
          </a:p>
          <a:p>
            <a:pPr algn="ctr"/>
            <a:r>
              <a:rPr lang="es-MX" sz="4000" dirty="0">
                <a:solidFill>
                  <a:schemeClr val="accent2"/>
                </a:solidFill>
              </a:rPr>
              <a:t>250 / 800</a:t>
            </a:r>
          </a:p>
          <a:p>
            <a:pPr algn="ctr"/>
            <a:r>
              <a:rPr lang="es-MX" sz="1800" dirty="0">
                <a:solidFill>
                  <a:schemeClr val="accent2"/>
                </a:solidFill>
              </a:rPr>
              <a:t>DESCRIPCIONES</a:t>
            </a:r>
            <a:r>
              <a:rPr lang="es-MX" sz="1600" dirty="0">
                <a:solidFill>
                  <a:schemeClr val="accent2"/>
                </a:solidFill>
              </a:rPr>
              <a:t> DE SOLICITUDES</a:t>
            </a:r>
          </a:p>
        </p:txBody>
      </p:sp>
      <p:sp>
        <p:nvSpPr>
          <p:cNvPr id="22" name="Shape 134">
            <a:extLst>
              <a:ext uri="{FF2B5EF4-FFF2-40B4-BE49-F238E27FC236}">
                <a16:creationId xmlns:a16="http://schemas.microsoft.com/office/drawing/2014/main" id="{3C5DE7BE-6D0B-4F21-8C86-F0701DB4F03F}"/>
              </a:ext>
            </a:extLst>
          </p:cNvPr>
          <p:cNvSpPr/>
          <p:nvPr/>
        </p:nvSpPr>
        <p:spPr>
          <a:xfrm>
            <a:off x="7496503" y="2735958"/>
            <a:ext cx="3574174" cy="2462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SKILL LEVEL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ESCOLARIDAD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EXPERIENCIA REQUERIDA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EXPERIENCIA DESEADA</a:t>
            </a:r>
          </a:p>
          <a:p>
            <a:pPr algn="ctr"/>
            <a:endParaRPr lang="es-MX" sz="2800" dirty="0">
              <a:solidFill>
                <a:schemeClr val="accent2"/>
              </a:solidFill>
            </a:endParaRPr>
          </a:p>
        </p:txBody>
      </p:sp>
      <p:sp>
        <p:nvSpPr>
          <p:cNvPr id="23" name="Shape 134">
            <a:extLst>
              <a:ext uri="{FF2B5EF4-FFF2-40B4-BE49-F238E27FC236}">
                <a16:creationId xmlns:a16="http://schemas.microsoft.com/office/drawing/2014/main" id="{E6200132-20BA-4FBB-9E77-36D3417CC009}"/>
              </a:ext>
            </a:extLst>
          </p:cNvPr>
          <p:cNvSpPr/>
          <p:nvPr/>
        </p:nvSpPr>
        <p:spPr>
          <a:xfrm>
            <a:off x="4396529" y="2672650"/>
            <a:ext cx="3574174" cy="3847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>
            <a:lvl1pPr>
              <a:defRPr sz="3200"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SKILLS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AÑOS DE EXPERIENCIA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GRADO (ESTUDIOS)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ESPECIALIDAD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EXPERIENCIA REQUERIDA</a:t>
            </a:r>
          </a:p>
          <a:p>
            <a:pPr algn="ctr"/>
            <a:endParaRPr lang="es-MX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s-MX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EXPERIENCIA DESEADA</a:t>
            </a:r>
          </a:p>
          <a:p>
            <a:pPr algn="ctr"/>
            <a:endParaRPr lang="es-MX" sz="1800" dirty="0">
              <a:solidFill>
                <a:schemeClr val="accent2"/>
              </a:solidFill>
            </a:endParaRPr>
          </a:p>
          <a:p>
            <a:pPr algn="ctr"/>
            <a:endParaRPr lang="es-MX" sz="2800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DBFF3-8F4A-4694-9BAD-CA6262654744}"/>
              </a:ext>
            </a:extLst>
          </p:cNvPr>
          <p:cNvSpPr/>
          <p:nvPr/>
        </p:nvSpPr>
        <p:spPr>
          <a:xfrm>
            <a:off x="4749282" y="2119997"/>
            <a:ext cx="2817845" cy="369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ENTIDADES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4A143A-93E2-41E8-9B0C-7CF6F9194D35}"/>
              </a:ext>
            </a:extLst>
          </p:cNvPr>
          <p:cNvSpPr/>
          <p:nvPr/>
        </p:nvSpPr>
        <p:spPr>
          <a:xfrm>
            <a:off x="7970703" y="2109229"/>
            <a:ext cx="2817845" cy="369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MX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RELACIONES</a:t>
            </a:r>
          </a:p>
        </p:txBody>
      </p:sp>
      <p:pic>
        <p:nvPicPr>
          <p:cNvPr id="27" name="image16.png">
            <a:extLst>
              <a:ext uri="{FF2B5EF4-FFF2-40B4-BE49-F238E27FC236}">
                <a16:creationId xmlns:a16="http://schemas.microsoft.com/office/drawing/2014/main" id="{A448FCDB-F65B-45A7-A211-1EE50A713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29906" y="2683418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image16.png">
            <a:extLst>
              <a:ext uri="{FF2B5EF4-FFF2-40B4-BE49-F238E27FC236}">
                <a16:creationId xmlns:a16="http://schemas.microsoft.com/office/drawing/2014/main" id="{DA8F186F-E1CC-4C97-8429-73622BF264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23297" y="3258536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" name="image16.png">
            <a:extLst>
              <a:ext uri="{FF2B5EF4-FFF2-40B4-BE49-F238E27FC236}">
                <a16:creationId xmlns:a16="http://schemas.microsoft.com/office/drawing/2014/main" id="{788F9AE5-5068-457A-BE22-C19419A200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63488" y="3796598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image16.png">
            <a:extLst>
              <a:ext uri="{FF2B5EF4-FFF2-40B4-BE49-F238E27FC236}">
                <a16:creationId xmlns:a16="http://schemas.microsoft.com/office/drawing/2014/main" id="{F96AB850-310C-4881-AC82-6480FE5D3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06243" y="4331618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" name="image16.png">
            <a:extLst>
              <a:ext uri="{FF2B5EF4-FFF2-40B4-BE49-F238E27FC236}">
                <a16:creationId xmlns:a16="http://schemas.microsoft.com/office/drawing/2014/main" id="{82F75595-FE0D-4EA1-86E0-8B7265FFE2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57837" y="4890797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16.png">
            <a:extLst>
              <a:ext uri="{FF2B5EF4-FFF2-40B4-BE49-F238E27FC236}">
                <a16:creationId xmlns:a16="http://schemas.microsoft.com/office/drawing/2014/main" id="{BACF1DFD-26FE-4962-A1EA-787FD0052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23297" y="5442854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image16.png">
            <a:extLst>
              <a:ext uri="{FF2B5EF4-FFF2-40B4-BE49-F238E27FC236}">
                <a16:creationId xmlns:a16="http://schemas.microsoft.com/office/drawing/2014/main" id="{42EDA369-E8FF-4FA8-A7D7-B9C784DAE7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57819" y="2735958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16.png">
            <a:extLst>
              <a:ext uri="{FF2B5EF4-FFF2-40B4-BE49-F238E27FC236}">
                <a16:creationId xmlns:a16="http://schemas.microsoft.com/office/drawing/2014/main" id="{CB5BCD6D-B5F4-410F-BDE5-242B8EB43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06217" y="3313475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image16.png">
            <a:extLst>
              <a:ext uri="{FF2B5EF4-FFF2-40B4-BE49-F238E27FC236}">
                <a16:creationId xmlns:a16="http://schemas.microsoft.com/office/drawing/2014/main" id="{B4043E59-C747-499E-B3F4-9AC8091FC3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93575" y="3867370"/>
            <a:ext cx="382946" cy="340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16.png">
            <a:extLst>
              <a:ext uri="{FF2B5EF4-FFF2-40B4-BE49-F238E27FC236}">
                <a16:creationId xmlns:a16="http://schemas.microsoft.com/office/drawing/2014/main" id="{70F45BAC-7265-4675-878B-9ACE57A8C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95589" y="4393225"/>
            <a:ext cx="382946" cy="340927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Shape 194">
            <a:extLst>
              <a:ext uri="{FF2B5EF4-FFF2-40B4-BE49-F238E27FC236}">
                <a16:creationId xmlns:a16="http://schemas.microsoft.com/office/drawing/2014/main" id="{CDA0B543-2172-4C7E-BF06-52FD22688F74}"/>
              </a:ext>
            </a:extLst>
          </p:cNvPr>
          <p:cNvSpPr/>
          <p:nvPr/>
        </p:nvSpPr>
        <p:spPr>
          <a:xfrm flipH="1">
            <a:off x="3697915" y="1365369"/>
            <a:ext cx="2" cy="486245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lIns="45718" tIns="45718" rIns="45718" bIns="45718"/>
          <a:lstStyle/>
          <a:p>
            <a:endParaRPr sz="2800" dirty="0"/>
          </a:p>
        </p:txBody>
      </p:sp>
      <p:pic>
        <p:nvPicPr>
          <p:cNvPr id="38" name="image11.png">
            <a:extLst>
              <a:ext uri="{FF2B5EF4-FFF2-40B4-BE49-F238E27FC236}">
                <a16:creationId xmlns:a16="http://schemas.microsoft.com/office/drawing/2014/main" id="{4B313B05-AC06-4952-84C6-CAA5D33AA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2346" y="3473716"/>
            <a:ext cx="1744317" cy="361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97AAA0C-E98B-40CB-B1FE-B8970ED43E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197" y="1775892"/>
            <a:ext cx="1524061" cy="152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22193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3" grpId="0" animBg="1"/>
      <p:bldP spid="11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1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0983"/>
          <a:stretch>
            <a:fillRect/>
          </a:stretch>
        </p:blipFill>
        <p:spPr>
          <a:xfrm>
            <a:off x="-40161" y="0"/>
            <a:ext cx="12314637" cy="690765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340892" y="407452"/>
            <a:ext cx="3513137" cy="954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800">
                <a:solidFill>
                  <a:srgbClr val="03237C"/>
                </a:solidFill>
                <a:latin typeface="Zona Pro Bold"/>
                <a:ea typeface="Zona Pro Bold"/>
                <a:cs typeface="Zona Pro Bold"/>
                <a:sym typeface="Zona Pro Bold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</a:rPr>
              <a:t>Set datos / FASE 1</a:t>
            </a:r>
          </a:p>
          <a:p>
            <a:endParaRPr dirty="0">
              <a:solidFill>
                <a:schemeClr val="accent2"/>
              </a:solidFill>
            </a:endParaRPr>
          </a:p>
        </p:txBody>
      </p:sp>
      <p:sp>
        <p:nvSpPr>
          <p:cNvPr id="137" name="Shape 137"/>
          <p:cNvSpPr/>
          <p:nvPr/>
        </p:nvSpPr>
        <p:spPr>
          <a:xfrm>
            <a:off x="-40162" y="-18858"/>
            <a:ext cx="10615398" cy="243863"/>
          </a:xfrm>
          <a:prstGeom prst="rect">
            <a:avLst/>
          </a:prstGeom>
          <a:solidFill>
            <a:srgbClr val="00B0F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0528851" y="-32155"/>
            <a:ext cx="1745625" cy="2517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>
              <a:solidFill>
                <a:schemeClr val="accent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EF106F-8DE5-418C-8FC4-579005B5173A}"/>
              </a:ext>
            </a:extLst>
          </p:cNvPr>
          <p:cNvGrpSpPr/>
          <p:nvPr/>
        </p:nvGrpSpPr>
        <p:grpSpPr>
          <a:xfrm>
            <a:off x="8130985" y="407452"/>
            <a:ext cx="3934727" cy="619016"/>
            <a:chOff x="2687056" y="2922659"/>
            <a:chExt cx="3934727" cy="619016"/>
          </a:xfrm>
        </p:grpSpPr>
        <p:sp>
          <p:nvSpPr>
            <p:cNvPr id="13" name="Shape 131">
              <a:extLst>
                <a:ext uri="{FF2B5EF4-FFF2-40B4-BE49-F238E27FC236}">
                  <a16:creationId xmlns:a16="http://schemas.microsoft.com/office/drawing/2014/main" id="{C5737C5E-0DD5-45FF-8222-C9EA62895616}"/>
                </a:ext>
              </a:extLst>
            </p:cNvPr>
            <p:cNvSpPr/>
            <p:nvPr/>
          </p:nvSpPr>
          <p:spPr>
            <a:xfrm>
              <a:off x="2687056" y="2922659"/>
              <a:ext cx="3934727" cy="46166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HACKATHON </a:t>
              </a:r>
              <a:r>
                <a:rPr lang="es-MX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Semilight" panose="020B0400000000000000" pitchFamily="34" charset="-128"/>
                  <a:ea typeface="Yu Gothic UI Semilight" panose="020B0400000000000000" pitchFamily="34" charset="-128"/>
                </a:rPr>
                <a:t>EMPLEOS </a:t>
              </a:r>
              <a:r>
                <a:rPr lang="es-MX" sz="2400" dirty="0">
                  <a:solidFill>
                    <a:srgbClr val="00B0F0"/>
                  </a:solidFill>
                </a:rPr>
                <a:t>TI</a:t>
              </a:r>
              <a:endParaRPr sz="2400" dirty="0">
                <a:solidFill>
                  <a:srgbClr val="00B0F0"/>
                </a:solidFill>
              </a:endParaRPr>
            </a:p>
          </p:txBody>
        </p:sp>
        <p:sp>
          <p:nvSpPr>
            <p:cNvPr id="14" name="Shape 131">
              <a:extLst>
                <a:ext uri="{FF2B5EF4-FFF2-40B4-BE49-F238E27FC236}">
                  <a16:creationId xmlns:a16="http://schemas.microsoft.com/office/drawing/2014/main" id="{35069451-9BAB-4D00-A9AE-6FB640A5CE4C}"/>
                </a:ext>
              </a:extLst>
            </p:cNvPr>
            <p:cNvSpPr/>
            <p:nvPr/>
          </p:nvSpPr>
          <p:spPr>
            <a:xfrm>
              <a:off x="4889582" y="3264680"/>
              <a:ext cx="1732201" cy="2769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>
              <a:lvl1pPr>
                <a:defRPr sz="2800">
                  <a:solidFill>
                    <a:srgbClr val="03237C"/>
                  </a:solidFill>
                  <a:latin typeface="Zona Pro Bold"/>
                  <a:ea typeface="Zona Pro Bold"/>
                  <a:cs typeface="Zona Pro Bold"/>
                  <a:sym typeface="Zona Pro Bold"/>
                </a:defRPr>
              </a:lvl1pPr>
            </a:lstStyle>
            <a:p>
              <a:r>
                <a:rPr lang="es-MX" sz="1200" dirty="0">
                  <a:solidFill>
                    <a:schemeClr val="accent2"/>
                  </a:solidFill>
                </a:rPr>
                <a:t>IT-QUERÉTARO 2018</a:t>
              </a:r>
              <a:endParaRPr sz="1200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A09B864-BDB5-421B-887A-BF623B189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72689"/>
            <a:ext cx="109347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1734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370</Words>
  <Application>Microsoft Office PowerPoint</Application>
  <PresentationFormat>Widescreen</PresentationFormat>
  <Paragraphs>160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Yu Gothic UI Semilight</vt:lpstr>
      <vt:lpstr>Arial</vt:lpstr>
      <vt:lpstr>Calibri</vt:lpstr>
      <vt:lpstr>Calibri Light</vt:lpstr>
      <vt:lpstr>Helvetica</vt:lpstr>
      <vt:lpstr>Zona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 Rocha Solache</dc:creator>
  <cp:lastModifiedBy>Ale Rocha Solache</cp:lastModifiedBy>
  <cp:revision>33</cp:revision>
  <dcterms:modified xsi:type="dcterms:W3CDTF">2018-05-27T19:58:59Z</dcterms:modified>
</cp:coreProperties>
</file>